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ko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ko">
                <a:solidFill>
                  <a:schemeClr val="tx1">
                    <a:lumMod val="50000"/>
                    <a:lumOff val="50000"/>
                  </a:schemeClr>
                </a:solidFill>
              </a:rPr>
              <a:t>45번 하나님의 말씀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o" sz="4400"/>
              <a:t>천사가 전한 좋은 소식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누가 메리에게 소식을 전했습니까?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사탄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메리의 친구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엔젤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ko" sz="2800">
                <a:solidFill>
                  <a:srgbClr val="FF0000"/>
                </a:solidFill>
              </a:rPr>
              <a:t>엔젤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아니요. 54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우물가의 사마리아 여인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내가 주는 물을 마시는 사람은 영원히 목마르지 않을 것이다. 내가 그 사람에게 주는 물은 그 사람 안에서 영생하도록 솟아나는 샘물이 되리라.”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사마리아 땅을 지나가실 때 우물가에서 한 여인을 만나 말씀하셨습니다. “물 좀 주세요.”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그 여자는 정말 놀라웠어요. 유대인들이 사마리아인들과 대화하지 않기 때문입니다. “내가 누구인지 알았더라면 나에게 물을 달라고 했을 것입니다.” 예수께서 말씀하셨다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“내가 주는 물은 영원히 목마르지 않는 생명수이기 때문이다.” 그 여자는 예수님에 대해 호기심이 생겼습니다. “당신은 누구십니까? 그 물을 나에게 줄 수 있습니까?”</a:t>
            </a:r>
            <a:r xmlns:a="http://schemas.openxmlformats.org/drawingml/2006/main">
              <a:rPr lang="ko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“나는 그리스도요 하느님의 아들입니다”라고 대답하셨습니다. 그녀는 이에 깜짝 놀랐다.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그녀는 물동이를 버려두고 동네로 돌아가서 사람들에게 예수에 대하여 말하였다. 많은 사람들이 예수님을 만나러 와서 그분을 구세주로 믿었습니다.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사마리아 여인은 예수님을 만나자마자 물동이를 버리고 마을로 돌아가 마을 사람들에게 구원의 소식을 전했습니다.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결국 그녀가 전한 복음을 듣고 믿어 많은 사람들이 구원을 받았습니다.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예수님을 만나셨나요? 당신은 다른 사람들에게 예수님에 대해 이야기하고 있습니까? 사마리아 여인처럼 다른 사람들에게 예수님을 소개하는 것은 어떨까요?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</a:t>
            </a:r>
            <a:r xmlns:a="http://schemas.openxmlformats.org/drawingml/2006/main">
              <a:rPr altLang="en-US" lang="k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이다..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 영혼이 목마르지 않도록 생명수를 주시는 분이십니다.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사마리아 여인을 어디에서 만나셨나요?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궁전에서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시내에서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거리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시장에서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우물에서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우물에서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네가 잉태하여 아들을 낳으리니 그 이름을 예수라 하라.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내가 주는 물을 마시는 사람은 영원히 목마르지 않을 것이다. 내가 그 사람에게 주는 물은 그 사람 안에서 영생하도록 솟아나는 샘물이 되리라.”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55번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깊은 물에 그물을 던져라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이에 예수께서 시몬에게 이르시되 두려워하지 말라 이제 후로는 네가 사람을 취하리라 하시니라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베드로의 배를 타고 말씀을 전하시던 예수께서 베드로에게 말씀하셨다. "이제 깊은 물에 가서 그물을 던져 고기를 잡으라."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“스승님, 저희가 밤새도록 애썼지만 한 마리도 잡지 못했습니다. 그러나 당신이 그렇게 말씀하시기 때문에 나는 그물을 내리겠습니다.”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그렇게 하니 그물이 찢어질 만큼 고기가 많이 잡혔습니다. 이에 피터는 깜짝 놀랐다.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000">
                <a:solidFill>
                  <a:schemeClr val="tx1">
                    <a:lumMod val="65000"/>
                    <a:lumOff val="35000"/>
                  </a:schemeClr>
                </a:solidFill>
              </a:rPr>
              <a:t>그 순간 베드로는 예수님이 하나님의 아들이심을 알고 회개했습니다. "나는 죄인입니다."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말씀하셨다. “두려워하지 마라. 이제부터 너는 사람을 낚는 어부가 될 것이다.” 베드로는 모든 것을 버리고 예수님의 제자가 되었습니다.</a:t>
            </a:r>
            <a:r xmlns:a="http://schemas.openxmlformats.org/drawingml/2006/main">
              <a:rPr altLang="en-US" lang="ko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수업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예수님을 만난 베드로,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 자리에서 회개하고 순종했습니다.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회개와 순종이 있는가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당신의 삶 속에서 예수님께?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베드로는 모든 것을 버리고 예수님을 따랐습니다. 베드로처럼 참된 회개와 순종을 아는 제자가 되어야 합니다.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사람의 경험과 능력을 초월하는 기적을 행하시는 분입니다.</a:t>
            </a:r>
            <a:r xmlns:a="http://schemas.openxmlformats.org/drawingml/2006/main">
              <a:rPr altLang="en-US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46번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아기 예수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피터의 직업은 무엇이었나요?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목수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셰퍼드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어부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농부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어부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이에 예수께서 시몬에게 이르시되 두려워하지 말라 이제 후로는 네가 사람을 취하리라 하시니라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56번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제자들을 부르신 예수님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빌립이 나다나엘을 찾아 이르되 모세가 율법에 기록하였고 여러 선지자가 기록한 그이를 우리가 만났으니 요셉의 아들 나사렛 예수니라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베드로와 안드레와 그들의 이웃 빌립을 제자로 부르셨습니다. "나를 따르라!"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빌립은 그의 친구 나다나엘에게 예수님을 소개했습니다. “구약성경에 선지자들이 기록한 메시아가 나타나셨느니라.”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"나사렛! 메시야가 거기에서 나올 수 있느냐?" 나다나엘이 물었습니다. “와서 보십시오.” 빌립이 말했습니다.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나다나엘에게 말씀하셨습니다. “너는 참 이스라엘 사람이로다 빌립이 너를 부르기 전에 네가 무화과나무 아래에 있을 때에 내가 너를 보았노라”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나다나엘은 이것을 보고 예수님께 영광을 돌렸습니다. “랍비여, 당신은 하나님의 아들이시며 이스라엘의 왕이십니다.”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나다나엘이 그 사실을 알게 되자마자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메시야이시며, 예수님께 영광을 주셨습니다.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그는 예수님의 제자가 되었습니다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구원자이신 예수님께 영광을 돌리고, 예수님의 제자의 삶을 살아가며 그분께 순종해야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오늘 다윗의 동네에 너희를 위하여 구주가 나셨으니 그분은 그리스도 주님이십니다.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좋다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예수님은...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당신과 같이 되도록 사람들을 제자로 부르시는 분입니다.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누가 나다나엘에게 예수님을 소개했습니까?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피터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필립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앤드류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필립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빌립이 나다나엘을 찾아 이르되 모세가 율법에 기록하였고 여러 선지자가 기록한 그이를 우리가 만났으니 요셉의 아들 나사렛 예수니라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57번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지붕 뚫고 내려온 사람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그는 일어나서 자리를 들고 그들 모두가 보는 앞에서 걸어 나갔습니다. 이에 모든 사람이 놀라서 “우리는 이런 일을 본 적이 없다”고 하나님을 찬양했습니다.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사람들은 예수님의 치유 소식을 듣고 중풍병자 친구를 데리고 왔습니다.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그런데 예수님이 계신 곳에는 사람들이 너무 많았습니다. 그래서 그들은 중풍병자 친구를 지붕 위로 데려갈 수 없었습니다.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결국 중풍병자 친구를 데려온 사람들은 지붕을 부수고 중풍병자 친구를 예수님께 보냈습니다.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그들의 믿음을 보시고 말씀하셨다. "네 죄 사함을 받았으니 일어나 집으로 가라."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놀랍게도 중풍병자는 그 순간에 나았습니다. 그리고 그는 일어나 걸으며 하나님께 영광을 돌렸습니다.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마리아가 아기를 낳을 때가 되자 베들레헴으로 가야 했습니다. 그런데 자리가 없어서 구유에 아기를 낳게 되었는데..</a:t>
            </a:r>
            <a:r xmlns:a="http://schemas.openxmlformats.org/drawingml/2006/main">
              <a:rPr lang="ko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중풍병자의 친구들은 어려움과 장애가 있었지만 예수님께로 가는 것을 포기할 수 없었습니다. 왜냐하면 그들은 예수님을 믿었기 때문입니다.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예수님을 믿는 믿음을 갖고 있습니까?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우리가 믿음으로 예수님께 나아갈 때, 우리를 가로막는 어려움과 장애물에도 불구하고 포기해서는 안 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그리할 때 우리도 중풍병자처럼 하나님께 영광을 돌릴 수 있게 될 것입니다.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자신에게 나아오는 사람들을 거절하지 않으십니다. 그리고 자기에게 오는 사람들에게 필요한 것을 주십니다.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중풍병자는 무엇을 통해 예수님께 왔나요?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창문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게이트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지붕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지붕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그는 일어나서 자리를 들고 그들 모두가 보는 앞에서 걸어 나갔습니다. 이에 모든 사람이 놀라서 “우리는 이런 일을 본 적이 없다”고 하나님을 찬양했습니다.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58번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마태를 부르시는 예수님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거기서 떠나가시다가 마태라 하는 사람이 세관에 앉아 있는 것을 보셨습니다. "나를 따르라" 하고 말씀하시자 마태는 일어나 예수님을 따랐습니다.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마태라는 세리가 있었습니다. 그는 로마를 대신하여 이스라엘 백성을 섬기는 세리였습니다.</a:t>
            </a:r>
            <a:r xmlns:a="http://schemas.openxmlformats.org/drawingml/2006/main">
              <a:rPr lang="ko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마태는 세리였기 때문에 돈이 많았습니다. 그러나 유대인들은 정복자인 로마를 위해 일하는 세리들을 미워했습니다.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세관에 앉아 있는 마태를 보시고 그에게 말씀하셨다. "나를 따르라"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마태는 즉시 모든 것을 버리고 예수님을 따랐습니다. 예수님께서 자신을 불러주셔서 감사했기 때문입니다.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그러던 중에 베들레헴에서 양을 치던 목자들에게 하늘로부터 음성이 들렸습니다.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“건강한 사람에게는 의사가 필요하지 않지만 아픈 사람에게는 의사가 필요합니다.” 마태는 예수님의 제자가 되었습니다.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마태는 백성들에게 미움을 받는 세리였습니다. 그런데 예수님은 마태를 불러 제자로 삼으셨습니다.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우리도 하나님의 백성입니다. 그러나 우리는 예수님의 제자로 부르심을 받기에 충분하지 않습니다.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예수님은 제자를 삼으라고 우리를 부르십니다. 그러므로 우리는 그 부르심에 합당하게 순종해야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세상에서 버림받은 사람들을 하나님의 백성으로 부르십니다.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매튜의 직업은 무엇이었나요?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세리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어부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목수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신부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세리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거기서 떠나가시다가 마태라 하는 사람이 세관에 앉아 있는 것을 보셨습니다. "나를 따르라" 하고 말씀하시자 마태는 일어나 예수님을 따랐습니다.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59번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예수님은 열두 제자를 선택하셨습니다.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 예수께서는 기도하러 산으로 나가 밤이 새도록 하나님께 기도하셨다.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아침에 제자들을 부르사 그 중에서 열두 사람을 택하여 사도로 삼으셨으니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예수님의 말씀을 듣고 따르는 사람들이 많이 있었습니다. 그들은 예수님과 함께 가서 예수님에게서 배웠습니다.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예수님께서는 기도하신 후에 특별히 그들 중 열두 명을 가까운 제자로 선택하셨습니다.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예수님과 함께 살고, 복음을 전하며, 귀신을 쫓아내는 일로 택함을 받았습니다.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“하늘에는 영광, 땅에는 평화! 기뻐하라, 예수께서 태어나셨느니라.” 하늘에서 온 천사들이 말했습니다.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제자들은 다양한 사람들이었습니다. 그들 중에는 어부, 세리, 혁명가도 있었고, 성미가 급한 사람도 있었습니다.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예수님은 하나님께 제자들을 잘 택해 달라고 기도하셨고, 그들을 잘 선택하시고 잘 보살펴 주시고 잘 가르치셨습니다.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제자들을 택하신 이유는 1) 하나님의 말씀을 가르치고, 2) 배운 대로 복음을 전하게 하고, 3) 하나님 나라의 능력을 전파하게 하려 하심이니라. 이러한 이유로 예수께서는 제자들을 선택하셨습니다.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우리도 예수님의 제자입니다.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우리가 하는 일은 예수님의 열두 제자가 하는 일과 같습니다.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오늘부터 제자의 삶을 살아갑시다 </a:t>
            </a: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</a:t>
            </a:r>
            <a:r xmlns:a="http://schemas.openxmlformats.org/drawingml/2006/main">
              <a:rPr altLang="en-US" lang="k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이다…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우리가 예수님의 제자들처럼 성장할 수 있도록 천국의 진리를 가르쳐 주시는 분이십니다.</a:t>
            </a:r>
            <a:r xmlns:a="http://schemas.openxmlformats.org/drawingml/2006/main">
              <a:rPr altLang="en-US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사도(파송받은 자)로 택하신 제자는 몇 명입니까?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열한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열넷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12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 예수께서는 기도하러 산으로 나가 밤이 새도록 하나님께 기도하셨다.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아침에 제자들을 부르사 그 중에서 열두 사람을 택하여 사도로 삼으셨으니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60번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예수님께서 산에서 가르치신 복음입니다.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이제 예수께서는 군중을 보시고 산에 올라가 앉으셨습니다. 그의 제자들이 그에게 나아와서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그는 그들에게 가르치기 시작했습니다.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“심령이 가난한 자는 복이 있나니 천국이 저희 것임이요.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산 위에서 군중들에게 하나님 나라의 백성으로 사는 법을 가르치셨습니다.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“심령이 가난한 자는 복이 있나니 천국이 저희 것임이요.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천사들의 말대로 예수님은 구유에 건강하게 태어나셨습니다.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너희는 이를 이빨로 갚는 법을 배웠으나, 오른쪽 뺨을 때리는 자에게는 왼쪽 뺨을 주라고 말한다. 그러면 너희는 하나님의 자녀가 될 것이다!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공중에 있는 새들을 보세요. 새들은 농사일을 하지 않지만, 하나님은 그들 모두를 먹이신다. 그분께서 새들보다 당신을 더 돌보시지 않겠습니까!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사람들은 예수님의 가르침에 매우 놀랐습니다. 왜냐하면 예수께서는 일반 성경 교사들과는 달리 권위를 갖고 계셨기 때문입니다.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우리에게 말씀하십니다.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백성의 삶이 세상의 삶과 다르다는 것입니다.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우리의 삶에는 예수를 믿지 않는 사람들과 어떤 차이가 있습니까?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 자신을 돌아보고 하나님 나라에 합당한 삶을 살아갑시다.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우리를 하나님 나라의 백성으로 살도록 변화시켜 주시는 분이십니다.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심령이 가난한 자는 무엇을 얻을 수 있는가?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음식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명예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나라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하나님의 나라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이제 예수께서는 군중을 보시고 산에 올라가 앉으셨습니다. 그의 제자들이 그에게 나아와서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그는 그들에게 가르치기 시작했습니다.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“심령이 가난한 자는 복이 있나니 천국이 저희 것임이요.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61번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예수께서 폭풍을 잠잠하게 하심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그분은 일어나 바람을 꾸짖으시며 파도에게 “잠잠하라 고요하라”고 말씀하셨습니다. 그러자 바람이 잦아들고 완전히 고요해졌습니다.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예수님과 제자들은 갈릴리 호수를 건너기 위해 함께 배를 탔습니다.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베들레헴 목자들은 사람을 구원하실 하나님의 아들을 만나러 왔습니다. "예수! 하나님의 아들! 이 땅에 와주셔서 감사해요!”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호수를 건너는데 갑자기 맹렬한 바람이 불고 무서운 파도가 몰아쳤습니다.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마침내 제자들이 예수님께 말했습니다. '선생님, 우리가 익사해도 상관하지 마세요!'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바람을 꾸짖으시며 파도에게 말씀하셨다. “잠잠하라! 가만히 있어!” 그러자 바람이 잦아들고 완전히 고요해졌습니다.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겁에 질려 “이 사람은 누구냐?”라고 서로 물었다. 바람과 파도도 그분께 복종한다!”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오직 신만이 바다를 명령할 수 있다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바람.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그렇기 때문에 예수님은 세상을 창조하시고 다스리시는 하나님이십니다.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우리가 믿는 예수님은 많은 신들 중 하나가 아니라, 유일하시고 전능하신 창조주 하나님이십니다.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이 사실을 기억하고 믿음을 키워야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</a:t>
            </a:r>
            <a:r xmlns:a="http://schemas.openxmlformats.org/drawingml/2006/main">
              <a:rPr altLang="en-US" lang="k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이다..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이 세상의 모든 것을 만드시고 다스리시는 만물의 주인이십니다.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바다와 바람에게 무엇을 명령하셨나요?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가만히 있어라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달리고 놀아요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일어나다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위로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열려있다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당신의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가만히 있어라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그분은 일어나 바람을 꾸짖으시며 파도에게 “잠잠하라 고요하라”고 말씀하셨습니다. 그러자 바람이 잦아들고 완전히 고요해졌습니다.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62번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누가 내 옷에 손을 댔나요?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예수의 소문을 듣고 무리 가운데서 그분 뒤로 와서 그분의 옷에 손을 대고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28.그 여자는 '내가 그분의 옷에만 손을 대기만 해도 나을 것이다'라고 생각했기 때문입니다.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모든 것의 주인이신 예수님,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아들이다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그런데 예수님께서 이 땅에 오셨을 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그분은 겸손한 모습으로 구유에서 태어나셨습니다.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예수를 믿는 우리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자녀입니다.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우리도 예수님처럼 겸손하고 낮은 삶을 살아야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많은 사람들이 예수님의 소문을 듣고 예수님을 따랐습니다.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그러자 한 여자가 예수님 뒤로 다가와서 예수님의 옷에 손을 대어 낫게 해 주었습니다.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한 여인이 12년 동안 혈루증이라는 병을 앓았습니다. 그녀는 그것을 고치기 위해 여러 가지 방법을 시도했지만 고쳐지지 않았고 그녀는 가진 모든 것을 낭비했습니다.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'누가 내 옷에 손을 대었나요??' 예수께서는 즉시 자신의 능력이 자기에게서 나간 것을 아셨습니다. 그녀는 와서 그의 발 앞에 엎드려 사실을 모두 말했습니다.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그 여자에게 말씀하셨다. '딸아, 네 믿음이 너를 구원하였다. 평안히 가라.'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12년 동안 혈루증을 앓던 여인이 예수님께 나아왔습니다.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믿음으로.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그 여인을 고쳐주시고 사람들 앞에서 그 여인의 믿음을 칭찬하셨습니다.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지금도 우리의 믿음을 보고 계십니다.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어려운 일을 만났을 때,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믿음으로 하나님께 나아가자.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우리의 고통과 어려움을 아시고 해결해 주십니다.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12년 동안 병을 앓던 여인이 예수님께 무엇을 만졌나요?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머리카락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옷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옷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예수의 소문을 듣고 무리 가운데서 그분 뒤로 와서 그분의 옷에 손을 대고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 여자는 '내가 그분의 옷에만 손을 대기만 해도 나을 것이다'라고 생각했기 때문입니다.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63번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탈리타 쿰!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네가 잉태하여 아들을 낳으리니 그 이름을 예수라 하라.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겸손하고 낮은 모습으로 이 땅에 오셨습니다. 그러나 그분은 우리의 참된 왕이십니다.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그분은 그녀의 손을 잡고 “탈리타 쿰!”이라고 말씀하셨습니다. (이것은 "어린 소녀야, 내가 너에게 말하는데, 일어나라!"를 의미한다).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회당장 야이로라는 사람이 예수께 와서 말했습니다. “내 딸이 죽어가고 있어요. 도와주세요."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예수님과 함께 집으로 돌아가는 길에 한 남자가 달려와 자기 딸이 이미 죽었다고 말했습니다.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집에 도착하니 야이로의 딸은 이미 죽어 있었고 사람들은 울고 있었습니다.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들어가사 이르시되 이 아이가 죽은 것이 아니라 잔다 하시니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'그는 그녀의 손을 잡고 "탈리타 쿰!"이라고 말했습니다. (이것은 "어린 소녀야, 내가 너에게 말하는데, 일어나라!"를 의미한다). 그 소녀는 즉시 일어나서 걸어 다녔습니다.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죽음을 다스리시는 분입니다.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죽음은 사람에게 가장 두려운 일이지만 예수님은 그것을 이기셨습니다.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조만간 언젠가 죽을 것입니다.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하지만 죽음을 두려워할 필요는 없습니다.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왜냐하면 예수님은 죽음을 다스리는 분이시기 때문입니다.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우리는 죽음을 이기신 예수님을 믿습니다.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생명을 주시는 분인 동시에 생명을 다스리시는 분입니다.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"Talitha koum!"은 무슨 뜻인가요? 평균?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어린 소녀야, 아침 먹어라!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꼬마 아가씨, 자러 가세요!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꼬마야, 일어나라!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어린 소녀야, 노래를 불러라!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꼬마야, 일어나라!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그분은 그녀의 손을 잡고 “탈리타 쿰!”이라고 말씀하셨습니다. (이것은 "어린 소녀야, 내가 너에게 말하는데, 일어나라!"를 의미한다).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퀴즈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어디서 태어나셨나요?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은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궁전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구유에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고급 호텔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구유에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64번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베데스다의 아픈 사람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그러자 예수께서 그에게 “일어나 네 자리를 들고 걸어가라” 하고 말씀하셨다.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 사람은 즉시 나았습니다. 그는 매트를 들고 걸어갔다. 이 일이 일어난 날은 안식일이었다.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요한복음 5장: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예루살렘에는 베데스다라는 연못이 있었습니다. 거기에는 많은 병자들이 모여서 물이 움직이기를 기다리고 있었습니다.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때가 되면 여호와의 천사가 못에 내려가 물을 휘저었습니다. 그 때에 누구든지 물을 휘저은 후에 먼저 들어가는 사람은 어떤 병에 걸렸든지 나음을 얻었느니라.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걷지 못하는 남자가 있었습니다. 예수께서 그를 보시고 거기에 삼십팔 년 동안 있었던 사람에게 물으셨습니다. “나아지고 싶나요?”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“주님, 물이 움직일 때 저를 못에 들어가도록 도와줄 사람이 없습니다. 도와주세요, 제발!" 그러자 예수께서 그에게 말씀하셨다. “일어나라! 자리를 들고 걸어가십시오.”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말씀하신 대로 자리를 들고 걸어가셨습니다. 그러자 38년 동안 앓고 있던 병자가 즉시 나았습니다.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베데스다 못의 병자들에게 가장 필요한 것은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치료됩니다.</a:t>
            </a:r>
            <a:r xmlns:a="http://schemas.openxmlformats.org/drawingml/2006/main">
              <a:rPr lang="k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우리에게 필요한 것이 무엇인지 아십니다.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우리보다 낫습니다.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우리에게 주시는 분이십니다.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우리에게 필요한 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모든 질병을 고치시고 모든 것을 다스리는 권세를 가지신 분이십니다.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 병자는 예수님께 무엇을 해달라고 요청했습니까?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내 병을 고쳐주세요!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살려주세요!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음식 좀 주세요!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물이 휘저을 때 수영장으로 내려가도록 도와주세요!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물이 휘저을 때 수영장으로 내려가도록 도와주세요!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오늘 다윗의 동네에 너희를 위하여 구주가 나셨으니 그분은 그리스도 주님이십니다.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좋다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그러자 예수께서 그에게 “일어나 네 자리를 들고 걸어가라” 하고 말씀하셨다.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그 사람은 즉시 나았습니다. 그는 매트를 들고 걸어갔다. 이 일이 일어난 날은 안식일이었다.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요한복음 5장: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65번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5,000명을 먹이신 예수님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예수께서는 빵을 들어 감사를 드리신 다음, 앉아 있는 사람들에게 원하는 만큼 나누어 주셨습니다. 그는 물고기에게도 똑같은 일을 했습니다.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오천 명이 넘는 사람들이 예수님의 가르침을 듣기 위해 모였습니다.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그런데 점심시간이더군요. 모두가 배가 고팠지만 먹을 음식은 없었고, 그들에게 남은 것은 물고기 두 마리와 빵 다섯 덩이뿐이었습니다.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빵과 생선을 가져 감사를 드리신 다음, 앉아 있는 사람들에게 원하는 만큼 나누어 주셨습니다.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그런데 놀라운 일이 일어났습니다! 5,000명이 배부르게 먹었습니다!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이에 거두니 보리떡 다섯 개로 먹고 남은 조각이 열두 바구니에 찼더라.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우리로서는 5,000명 이상을 배불리게 할 방법이 없습니다.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빵 다섯 개와 물고기 두 마리를 가지고 왔습니다.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하나님의 아들이신 예수께서는 그들에게 기적을 행하셨습니다.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우리가 가진 것이 많고 적음보다 우리가 항상 예수님과 함께 있는지가 더 중요합니다.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우리에게 먹을 것을 풍성히 주실 수 있는 분이십니다.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47번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예수님의 생일을 축하합니다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5,000명을 먹이신 후에 남은 음식은 얼마나 됩니까?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열 바구니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열한 바구니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열두 바구니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바구니 13개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열두 바구니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예수께서는 빵을 들어 감사를 드리신 다음, 앉아 있는 사람들에게 원하는 만큼 나누어 주셨습니다. 그는 물고기에게도 똑같은 일을 했습니다.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66번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예수께서 물 위를 걷고 계시다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그들이 노를 저어 십 리 반쯤 갔을 때, 예수께서 물 위로 걸어 배에 가까이 오시는 것을 보았습니다. 그러자 그들은 겁에 질렸습니다.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그러나 예수께서는 그들에게 "나니 두려워하지 말라"고 말씀하셨다.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산에서 홀로 기도하시는 동안 제자들은 배를 타고 호수 건너편으로 가고 있었습니다.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마침내 날이 어두워지고 바람과 물이 점점 강해지고 거칠어졌습니다.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“저기 좀 봐! 누군가가 물 위를 걷고 있어요!” 그들은 겁에 질렸습니다. 그 중 한 사람이 “누군가 물 위를 걷고 있어요!”라고 외쳤습니다.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“나다. 두려워하지 마라!” 물 위를 걸어오시는 예수님이십니다.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이것에 놀랐습니다. 그들은 배 위에서 예수님을 영접했습니다. 그들은 “예수는 틀림없이 하나님의 아들이구나!”라고 생각했습니다.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물 위를 걷는 것은 뭔가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누구도 할 수 없습니다.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예수님은 물 위를 걸으셨습니다.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그의 제자들을 찾기 위해.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특별한 분이시기 때문에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아들.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정말 믿어야 해요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예수님이 하나님의 아들이라는 것입니다.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단어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 집에 이르러 아기가 그 어머니 마리아와 함께 있는 것을 보고 엎드려 경배하니라. 그리고 보물 상자를 열고 금과 향과 몰약을 예물로 드렸다.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마태복음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우리가 어떤 어려움을 겪더라도 우리를 도우시고 구원하시기 위해 오시는 분입니다.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호수 가운데서 제자들에게 어떻게 오셨나요??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물 위를 날다..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더 빠른 배를 타고…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수영..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물위를 걷는다..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물위를 걷는다..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그들이 노를 저어 십 리 반쯤 갔을 때, 예수께서 물 위로 걸어 배에 가까이 오시는 것을 보았습니다. 그러자 그들은 겁에 질렸습니다.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그러나 예수께서는 그들에게 "나니 두려워하지 말라"고 말씀하셨다.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67번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베드로의 그리스도 고백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시몬 베드로가 대답했습니다. “주는 그리스도시요 살아계신 하나님의 아들이시니이다.”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 예수께서 제자들에게 “사람들이 인자를 누구라 하느냐?”고 물으셨습니다.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“세례자 요한이라고 하는 사람들도 있고, 또 세례 요한이라고 하는 사람들도 있습니다. 다른 사람들은 엘리야라고 말합니다. 선지자 중의 하나이니라."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"하지만 당신은요?" 그는 물었다. "당신은 내가 누구라고 말합니까?"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시몬 베드로가 대답했습니다. “주는 그리스도시요 살아계신 하나님의 아들이시니이다.”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크게 기뻐하며 말씀하셨다. "네 고백이 옳다! 내가 이 반석 위에 내 교회를 세우리라!"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예수님이 태어나시자 동방 박사들에게 별 하나가 나타났습니다.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베드로는 예수님이 누구신지 정확히 알았고, 예수님에 대해 정확하게 고백했습니다.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예수님께서는 이 말을 들으시고 베드로의 올바른 고백을 칭찬하셨습니다.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예수님이 누구라고 생각합니까?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성경이 말하는 대로 예수님을 정확히 알아야 하고, 성경이 말하는 대로 예수님을 정확하게 고백해야 합니다.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올바른 신앙고백 위에 교회를 세우시는 분이십니다.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베드로는 예수님이 누구라고 말했습니까?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아들 그리스도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강력한 엘리야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세례 요한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예레미야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하나님의 아들 그리스도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시몬 베드로가 대답했습니다. “주는 그리스도시요 살아계신 하나님의 아들이시니이다.”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68번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어리석은 부자의 이야기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그러나 하나님이 그에게 말씀하셨다. '어리석은 놈아! 오늘 밤에 네 생명을 빼앗아 갈 것이다. 그러면 네가 마련한 것을 누가 차지하겠느냐?'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“예수께서 이르시되 사람의 생명은 그 소유와 아무 상관이 없느니라.”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예수님은 우리에게 이야기를 들려주셨습니다.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어리석은 부자에 관한 이야기입니다.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부자는 자신의 재산과 곡식을 보관하기 위해 더 큰 창고를 짓는 것을 좋아했습니다. "창고에 식량을 잔뜩 모았으니 내 영혼아, 이제 마음껏 즐겨라!"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그러자 하나님께서 부자에게 말씀하셨습니다.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"당신은 바보입니다! 내가 오늘 당신의 목숨을 빼앗는다면 당신의 재산은 모두 누구의 소유가 될까요?"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“이 별은 왕이 태어나면 보입니다! 별을 따라가자!” 의사들은 별을 따르기 시작했습니다.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말씀을 마치시고 이르시되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"너희를 위하여 재물을 쌓지 말고 오직 하나님을 위하여 쌓아두라. 궁핍한 사람들을 돕기 위해 최선을 다하라.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당신의 돈은 어디에 사용되나요?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오직 당신만을 만족시키기 위해 사용되고 있나요?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돈을 사용해야 한다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영광을 위해.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하나님 나라의 백성입니다. 그러므로 우리는 우리 자신의 돈으로 도움이 필요한 사람들을 돕는 것이 필요합니다.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모든 생명과 모든 부의 주인이십니다.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어리석은 부자는 자신의 영혼을 위해 무엇을 했습니까?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가난한 사람들을 도왔습니다.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하나님을 예배했다.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복음을 전했습니다.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많은 부를 축적했다.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그는 많은 부를 축적했다.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그러나 하나님이 그에게 말씀하셨다. '어리석은 놈아! 오늘 밤에 네 생명을 빼앗아 갈 것이다. 그러면 네가 마련한 것을 누가 차지하겠느냐?'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69번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잃어버린 양을 찾아서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이와 같이 하늘에서는 회개할 필요가 없는 의인 아흔아홉으로 말미암아 회개하는 것보다 죄인 한 사람으로 말미암아 기뻐하는 것이 더하리라 하노라.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 양 한 마리가 친구들의 양들과 떨어져 홀로 남겨졌습니다.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목자는 양의 수를 세어 보았더니 백 마리 중 한 마리가 사라졌습니다!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목자는 양 99마리를 남겨두고 잃어버린 한 마리를 찾으러 나갔습니다.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별은 베들레헴의 마구간 위에 멈춰 섰습니다. 성경은 예수님이 베들레헴에서 태어나실 것이라고 예언했습니다.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마침내 목자는 잃어버린 양을 찾았습니다.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목자는 양 떼와 함께 기뻐하며 집으로 돌아와 큰 잔치를 베풀었습니다.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말씀을 마치시고 이르시되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“목자가 잃어버린 양을 찾아 기뻐하듯이,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하나님은 죄인 한 사람의 회개를 기뻐하시느니라.”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목자는 잃어버린 양을 찾기 위해 수많은 희생을 치러야 했습니다.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우리를 구원하기 위해 자신의 생명을 희생하셨습니다.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잃어버린 양처럼 우리를 구원해 주신 예수님께 감사해야 합니다.</a:t>
            </a:r>
            <a:r xmlns:a="http://schemas.openxmlformats.org/drawingml/2006/main">
              <a:rPr lang="k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</a:t>
            </a:r>
            <a:r xmlns:a="http://schemas.openxmlformats.org/drawingml/2006/main">
              <a:rPr lang="ko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이다..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우리가 죄에서 회개하는 것을 기뻐하시는 분이십니다.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잃어버린 양을 찾는 동안 목자는 무엇을 하지 않았습니까?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잃어버린 한 마리를 찾기 위해 99마리의 양을 남겨 두었습니다.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잃어버린 것을 찾아서 기뻤습니다.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새 양을 샀습니다.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파티를 위해 사람들을 불러 모았습니다.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그는 새 양을 샀습니다.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이와 같이 하늘에서는 회개할 필요가 없는 의인 아흔아홉으로 말미암아 회개하는 것보다 죄인 한 사람으로 말미암아 기뻐하는 것이 더하리라 하노라.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70번 하느님의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선한 사마리아인의 이야기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"너희는 이 세 사람 중에 누가 강도 만난 자의 이웃이 될 것이라고 생각하느냐?"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율법학자는 “그 사람에게 자비를 베푼 사람입니다”라고 대답했습니다. 예수께서는 그에게 “가서 너도 이와 같이 하라”고 말씀하셨습니다.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어떤 사람이 혼자 길을 가다가 강도를 만났습니다. 그들은 그 옷을 벗기고 때려 거의 죽은 것을 버리고 갔더라.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그런데 길에서 한 신부가 우연히 그를 보고, 그는 반대편으로 지나갔습니다. 레위인도 마찬가지였습니다.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베들레헴의 마구간 안에는 마리아와 요셉, 그리고 이 땅에 왕으로 오신 아기 예수가 있었습니다.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셋째, 우연히 사마리아인이 그를 만났습니다. 사마리아인들은 유대인들이 싫어하는 사람들이었습니다.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사마리아인은 그를 불쌍히 여겨 잘 대해 주고 보살펴주었습니다.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“하느님의 백성은 언제든지 도움이 필요한 사람들을 돕는 선한 이웃이 되어야 합니다”라고 말씀하셨습니다.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제사장과 레위인은 겉보기에는 하나님과 가까운 것처럼 보였지만 다른 사람을 사랑하지 않았습니다.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사마리아인은 표면적으로는 하나님과 친밀한 관계가 아닌 것처럼 보였지만, 기꺼이 다른 사람들을 사랑하려는 선한 이웃이었습니다.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우리도 하나님과 가까워지면 어려운 이웃을 돕는 사람이 되어야 합니다.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강도를 당한 자들과 마찬가지로 우리의 죄로 인해 죽을 수밖에 없는 자들입니다.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이 끔찍한 상황에서 우리를 구원하신 분은 예수님이십니다.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제사장과 레위인은 강도를 당한 사람을 보고 어떻게 하였나요?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그를 위해 기도했습니다.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상처를 치료했다.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그를 병원으로 데려갔습니다.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반대편으로 그를 지나갔습니다.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그들은 반대편으로 그를 지나갔습니다.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"너희는 이 세 사람 중에 누가 강도 만난 자의 이웃이 될 것이라고 생각하느냐?"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율법학자는 “그 사람에게 자비를 베푼 사람입니다”라고 대답했습니다. 예수께서는 그에게 “가서 너도 이와 같이 하라”고 말씀하셨습니다.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71번 하느님의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마리아와 마르다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4000"/>
              <a:t>하지만 딱 한 가지만 필요해요. 마리아는 이 좋은 것을 택하였으니 빼앗기지 아니하리라."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예수님께서는 마리아와 마르다의 집에 초대를 받으셨습니다.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동방 박사들은 자기들이 준비한 금과 향과 몰약을 예수께 예물로 드렸습니다. “이 땅에 오신 예수님께 감사드립니다!”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마르다가 바쁜 일을 하고 있는 동안 마리아는 예수님의 말씀을 열심히 들었습니다.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Martha는 "내가 너무 바쁜데 Mary가 나 혼자 일하게 놔두다니 믿을 수가 없어"라고 생각했습니다.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결국 마르다는 예수님께 불평했습니다. "예수님, 마리아를 보내주세요. 혼자 할 일이 너무 많아요."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말씀하셨다. "너무 많이 하지 마라. 마리아는 듣기를 좋아하므로 계속 들을 것이다."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마르다는 할 일이 많을 때 마리아가 예수님의 말씀을 듣는 것이 옳지 않다고 생각했습니다.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예수님은 그들에게 예수님의 말씀을 듣는 것이 다른 어떤 것보다 더 귀하다고 가르치셨습니다.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성경을 듣고 배우는 시간은 우리에게 가장 소중한 시간입니다.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성경을 듣고 배우는 시간을 빼앗겨서는 안 됩니다.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하나님의 말씀을 듣는 자를 사랑하시는 분이십니다.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마르다가 일을 많이 하는 동안 마리아는 무엇을 했나요?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기도했습니다.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예수님의 말씀을 들었습니다.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그녀는 자고 있었습니다.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그녀는 Martha를 열심히 도왔습니다.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예수님의 말씀을 들었습니다.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4000"/>
              <a:t>하지만 딱 한 가지만 필요해요. 마리아는 이 좋은 것을 택하였으니 빼앗기지 아니하리라."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갈릴리에 마리아라는 처녀가 살았습니다. 그녀는 요셉이라는 청년과 약혼했습니다.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의사들은 이스라엘에서 멀리 떨어진 곳에서도 왕이신 예수님께 경배하러 왔습니다.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진정한 인간의 왕이십니다.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전 세계.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예수님도 나의 왕이십니다.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언제나 왕이신 예수님을 예배하고 따르는 삶을 살아야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우리의 예배를 받으시기에 합당하십니다.</a:t>
            </a:r>
            <a:r xmlns:a="http://schemas.openxmlformats.org/drawingml/2006/main">
              <a:rPr altLang="en-US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예수님이 생일 선물로 받지 않은 것은 무엇입니까?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향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몰약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컴퓨터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컴퓨터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단어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 집에 이르러 아기가 그 어머니 마리아와 함께 있는 것을 보고 엎드려 경배하니라. 그리고 보물 상자를 열고 금과 향과 몰약을 예물로 드렸다.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마태복음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아니요.</a:t>
            </a:r>
            <a:r xmlns:a="http://schemas.openxmlformats.org/drawingml/2006/main">
              <a:rPr lang="k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아기 예수가 이집트로 피신하다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그들이 떠나간 뒤에, 주님의 천사가 요셉에게 꿈에 나타났습니다. "일어나 아기와 그 어머니를 데리고 이집트로 도망하여 내가 지시할 때까지 거기 머물러 있으십시오. 헤롯이 그를 죽이려고 아기를 찾아다닐 것입니다."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마태복음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 왕 헤롯은 동방박사를 통해 예수님 탄생 소식을 듣고 예수님을 죽이려고 모의했습니다.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헤롯의 음모를 모두 아시는 하나님께서는 꿈에 동방 박사들이 헤롯에게서 떠나야 한다고 말씀하셨습니다.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또한 마리아의 남편 요셉은 꿈에서 천사가 “이집트로 피하여라. 헤롯이 예수를 죽이려고 합니다.”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 말을 들은 요셉은 마리아와 아기 예수를 데리고 헤롯에게서 이집트로 도망갔습니다.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 마리아에게 천사가 나타났습니다. “큰 은총을 받은 여러분, 안녕하세요! 주님께서 너와 함께 계시다.”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그러던 중, 동방 박사들에게 속았다는 사실을 알게 된 헤롯은 베들레헴의 아기들을 모두 죽이라는 무서운 명령을 내렸습니다. 예수님은 헤롯이 죽을 때까지 이집트에 머물러야 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목자들과 동방박사들은 예수님이 누구신지 알아보았습니다.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헤롯왕은 예수님을 알아보지 못했습니다. 더욱이 그는 탐욕 때문에 예수님을 죽이려고 하는 잔인한 죄를 범했습니다.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세상에는 예수님에 대한 소식을 듣기를 거부하는 사람들이 많이 있습니다.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그것은 매우 심각한 죄입니다.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인간의 힘으로는 감히 막을 수 없는 분입니다.</a:t>
            </a:r>
            <a:r xmlns:a="http://schemas.openxmlformats.org/drawingml/2006/main">
              <a:rPr altLang="en-US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헤롯에게서 어디로 도망하셨나요?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이집트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미국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한국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이집트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그들이 떠나간 뒤에, 주님의 천사가 요셉에게 꿈에 나타났습니다. "일어나 아기와 그 어머니를 데리고 이집트로 도망하여 내가 지시할 때까지 거기 머물러 있으십시오. 헤롯이 그를 죽이려고 아기를 찾아다닐 것입니다."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마태복음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49번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성전의 소년 예수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"왜 나를 찾고 있었나요?" 그는 물었다. “내가 내 아버지 집에 있어야 할 것을 모르셨습니까?”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유월절이 되자 예수께서는 열두 살이 되셨을 때 부모님과 함께 예루살렘 성전에 오셨습니다.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예루살렘 성전에서 집으로 돌아오는 길에 요셉과 마리아는 예수님을 찾을 수 없었습니다.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요셉과 마리아는 예수님을 찾기 위해 예루살렘 성전으로 돌아갔습니다.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“마리아야, 네가 아들을 낳으리니 그 이름을 예수라 하라.” 그녀는 이 소식이 두려웠다.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“내가 내 아버지 집에 있는 줄을 알지 못하셨나이까?” 예수님께서 성전에서 성경 선생들과 변론하고 계셨는데, 그들은 모두 예수님의 지혜에 놀랐습니다.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 이후로 소년 예수는 지혜와 키가 커질수록 하나님과 사람을 향한 사랑이 더욱 커졌습니다.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소년 예수님은 어려서부터 자신이 하나님의 아들이심을 알고 계셨습니다. 그리고 구세주로서의 삶을 진심으로 준비했습니다.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비록 어리지만,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하나님의 자녀임을 분명히 기억해야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그러므로 우리는 하나님의 자녀로 살고 있음을 하나님과 사람들에게 보여 주어야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하느님의 아들이시지만 육적 부모에게 겸손과 순종의 모범을 보이셨습니다.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잃어버린 예수님은 어디에 계셨나요?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그만큼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화장실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궁전에서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그만큼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집에서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절에서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"왜 나를 찾고 있었나요?" 그는 물었다. “내가 내 아버지 집에 있어야 할 것을 모르셨습니까?”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50번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예수의 세례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“광야에 외치는 자의 소리가 있어 이르되 너희는 주의 길을 예비하라 그의 길을 곧게 하라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이에 요한이 와서 광야에 세례를 베풀며 죄 사함을 얻게 하는 회개의 세례를 전파하니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예수님이 서른 살이 되셨을 때 낙타 옷을 입고 메뚜기와 들꿀을 먹고 있는 한 낯선 사람이 광야에 나타났습니다.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그의 이름은 세례 요한이었습니다. 그는 사람들에게 구주께서 오실 것이므로 회개하고 침례를 받으라고 외쳤습니다.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그녀는 하나님의 말씀에 순종했습니다. “나는 주님의 종입니다. 말씀하신 대로 저에게 이루어지기를 바랍니다.”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'나는 내 뒤에 오시는 분을 준비시키기 위해 왔습니다!'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세례 요한은 예수님의 길을 준비하고 있었습니다.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예수님도 세례 요한에게 세례를 받으러 오셨습니다.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"바라보다! 세상 죄를 지고 가는 하나님의 어린양이로다!” 세례 요한은 큰 소리로 예수님을 소개했습니다.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요한에게 세례를 받으시자 하늘로부터 성령과 함께 소리가 비둘기 같이 그에게 내려오더라 이르시되 너는 내 사랑하는 아들이라. 당신이 있어서 정말 기뻐요.”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세례 요한은 자신을 높이지 않았습니다.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그는 예수님을 온전히 소개하는 데 일생을 바쳤습니다.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나는 누구를 위해 살고 있는가?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세례 요한처럼 나를 자랑하고 높이는 삶보다 예수님을 높이고 소개하는 삶을 살아야겠습니다.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하나님의 독생자이십니다.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예수님이 세례를 받으실 때 하늘에서 무엇이 내려왔습니까??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까마귀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성령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타조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참새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성령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“광야에 외치는 자의 소리가 있어 이르되 너희는 주의 길을 예비하라 그의 길을 곧게 하라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이에 요한이 와서 광야에 세례를 베풀며 죄 사함을 얻게 하는 회개의 세례를 전파하니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51번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예수님은 사탄에게 유혹을 받으셨습니다.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말씀하셨다. "사탄아 물러가라. 기록되었으되 주 너의 하나님께 경배하고 다만 그를 섬기라 하였느니라."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40일 동안 금식하시고 기도하신 후에 사단이 나타나 예수님을 시험하였습니다.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o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그래서 그 여자는 처녀임에도 불구하고 임신하게 되었습니다. 이 아이의 이름은 예수예요. 그분은 장래에 모든 사람을 죄에서 구원하실 하나님의 아들이십니다.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"너 배고프 니? 이 돌로 떡을 만들어 먹어라!” 사탄은 첫 번째 시험을 했습니다. 그러나 예수님은 하나님의 말씀으로 시험을 물리치셨습니다.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“그럼 여기서 뛰어내려라! 당신이 하느님의 아들이라면, 당신은 죽지 않을 것입니다.” 사탄은 성전 꼭대기에서 두 번째로 예수님을 시험했습니다.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이때 그는 예수님을 데리고 아주 높은 산으로 가서 천하 만국을 보여주며 “네가 내게 절하면 이 모든 것을 네게 주리라”고 말했습니다. 그러나 예수님은 하나님의 말씀으로 세 번째 시험을 물리치셨습니다.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결국 예수님은 사탄의 유혹을 모두 물리치셨습니다. 하나님께서는 모든 시험을 이기신 예수님을 기뻐하셨습니다.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예수는 하나님의 아들이셨다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그도 우리처럼 사탄의 유혹을 받았습니다.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예수님은 하나님의 말씀으로 사탄의 유혹을 이기셨습니다.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사탄은 아직도 우리를 유혹하고 있습니다.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예수님처럼 우리도 하나님의 말씀으로 사탄의 유혹을 이겨낼 수 있습니다.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우리가 직면하는 유혹을 극복하도록 돕는 분이십니다. 그리고 그분은 우리가 겪는 모든 어려움을 이해하시고 이를 극복하도록 도와주시는 분입니다.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사탄은 예수님에게 몇 가지 시험을 줬나요?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둘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말씀하셨다. "사탄아 물러가라. 기록되었으되 주 너의 하나님께 경배하고 다만 그를 섬기라 하였느니라."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52번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물</a:t>
            </a:r>
            <a:r xmlns:a="http://schemas.openxmlformats.org/drawingml/2006/main">
              <a:rPr lang="ko" altLang="en-US" sz="4400"/>
              <a:t> </a:t>
            </a:r>
            <a:r xmlns:a="http://schemas.openxmlformats.org/drawingml/2006/main">
              <a:rPr lang="ko" altLang="ko-KR" sz="4400"/>
              <a:t>와인으로 변하다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이것은 예수께서 갈릴리 가나에서 행하신 첫 번째 기적의 표징입니다. 그리하여 그분은 자신의 영광을 나타내셨고, 제자들은 그분을 믿었습니다.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마리아는 결혼하지 않았음에도 불구하고 아들을 갖는 것이 두려웠습니다.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그녀는 하나님의 말씀을 믿음으로 받아들이고 순종했습니다.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하나님의 말씀을 믿고 순종할 때 두려울 수 있습니다. 그러나 우리는 마리아의 고백처럼 “말씀하신 대로 내게 이루어지이다”라고 고백해야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갈릴리 가나에서 결혼식이 있었습니다. 예수와 그의 제자들 역시 혼인 잔치에 초대를 받았습니다.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하지만 문제가 있었습니다. 포도주가 떨어졌습니다. 포도주가 없으면 잔치를 할 수 없습니다.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집에 있는 하인들에게 항아리에 물을 따르게 하셨습니다. 하인들은 요청한 대로 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 후, 항아리에 담긴 물을 맛보았습니다. 항아리의 물이 아주 맛있는 포도주로 변했습니다.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손님들은 와인을 맛보고 놀랐습니다. 처음보다 더 맛있는 포도주를 대접받았고, 예수님의 기적 덕분에 잔치는 더욱 흥미진진해질 수 있었습니다.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 당시에는 포도주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잔치에는 절대 빠질 수 없는 일이었다.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물로 포도주를 만드시고 잔치에 필요한 것을 공급하셨습니다.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우리에게 예수님은 없어서는 안 될 존재이십니다.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잔치의 포도주처럼.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우리에게 자신을 주신 예수님의 은혜를 기억해야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WHO</a:t>
            </a:r>
            <a:r xmlns:a="http://schemas.openxmlformats.org/drawingml/2006/main">
              <a:rPr altLang="en-US" lang="ko" sz="3200"/>
              <a:t> </a:t>
            </a:r>
            <a:r xmlns:a="http://schemas.openxmlformats.org/drawingml/2006/main">
              <a:rPr altLang="ko-KR" lang="ko" sz="3200"/>
              <a:t>~이다</a:t>
            </a:r>
            <a:r xmlns:a="http://schemas.openxmlformats.org/drawingml/2006/main">
              <a:rPr altLang="en-US" lang="ko" sz="3200"/>
              <a:t> </a:t>
            </a:r>
            <a:r xmlns:a="http://schemas.openxmlformats.org/drawingml/2006/main">
              <a:rPr altLang="ko-KR" lang="ko" sz="3200"/>
              <a:t>예수?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잔치의 포도주와 같이 우리의 기쁨이십니다.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물을 무엇으로 바꾸셨나요?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우유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오렌지 주스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와인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와인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이것은 예수께서 갈릴리 가나에서 행하신 첫 번째 기적의 표징입니다. 그리하여 그분은 자신의 영광을 나타내셨고, 제자들은 그분을 믿었습니다.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53번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니고데모가 밤에 예수님을 찾아왔습니다.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우리의 구원자로 이 땅에 오셨습니다.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대답하시되 진실로 진실로 네게 이르노니 사람이 물과 성령으로 나지 아니하면 하나님 나라에 들어갈 수 없느니라.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이스라엘의 선생으로 니고데모라는 사람이 있었습니다.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왔다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에게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에게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묻다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~에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“내가 어떻게 하나님의 나라에 들어갈 수 있습니까?”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“거듭나지 아니하면 하나님 나라에 들어갈 수 없느니라.” 예수께서 대답하셨다.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자신이 거듭나야 한다는 것을 이해하지 못했습니다. “내가 어머니 태 속에 들어갔다가 다시 나오느냐?”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“육신이 아닌 영이 거듭나야 합니다. “사람은 물과 성령으로 거듭날 수 있다.” 예수께서 대답하셨다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“너는 반드시 나를 믿고 구원을 받아야 할 것이다.” 예수님은 니고데모에게 거듭남의 비결을 말씀해 주셨습니다.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수업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예수를 믿으면,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당신의 영혼은 다시 태어날 것입니다.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예수님을 믿는 사람은 거듭나고 당신도 이렇게 될 것입니다.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죄를 미워하고 하나님을 사랑하는 것입니다.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당신은 다시 태어났나요?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예수님을 믿고 거듭났습니다. 그러므로 우리는 세상 사람들과 다르다는 사실을 기억해야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</a:t>
            </a:r>
            <a:r xmlns:a="http://schemas.openxmlformats.org/drawingml/2006/main">
              <a:rPr altLang="en-US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그분은 자기를 믿는 사람들을 의롭게 하시고 거듭나게 하시는 분이십니다.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무엇이 우리를 다시 태어나게 만드는가?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물과 성령으로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기름과 불로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눈물과 노래로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기도와 예배로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물과 성령으로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대답하시되 진실로 진실로 네게 이르노니 사람이 물과 성령으로 나지 아니하면 하나님 나라에 들어갈 수 없느니라.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